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384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9EB9-35B6-4A73-AE9C-CF6FB51E285C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1CD2F-A7DD-4048-AD1B-6DEEDD917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gi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28" Type="http://schemas.openxmlformats.org/officeDocument/2006/relationships/image" Target="../media/image27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63888" y="1340768"/>
            <a:ext cx="311964" cy="3977063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99792" y="1556792"/>
            <a:ext cx="384087" cy="3714776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 flipH="1">
            <a:off x="3552655" y="695935"/>
            <a:ext cx="3286148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580148" y="1261698"/>
            <a:ext cx="3353328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 flipH="1">
            <a:off x="3558310" y="4911709"/>
            <a:ext cx="3249941" cy="317500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43702" y="1261698"/>
            <a:ext cx="171450" cy="3967511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 flipH="1">
            <a:off x="214282" y="1261698"/>
            <a:ext cx="2928926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 flipH="1">
            <a:off x="214282" y="4964917"/>
            <a:ext cx="2928958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 rot="5400000">
            <a:off x="5054205" y="4089800"/>
            <a:ext cx="250035" cy="3357586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 flipH="1">
            <a:off x="234122" y="679276"/>
            <a:ext cx="2928958" cy="215592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 flipH="1">
            <a:off x="214282" y="5553565"/>
            <a:ext cx="3000396" cy="214314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Фигура, имеющая форму буквы L 18"/>
          <p:cNvSpPr/>
          <p:nvPr/>
        </p:nvSpPr>
        <p:spPr>
          <a:xfrm>
            <a:off x="4071934" y="2571744"/>
            <a:ext cx="1285884" cy="1500198"/>
          </a:xfrm>
          <a:prstGeom prst="corner">
            <a:avLst>
              <a:gd name="adj1" fmla="val 50000"/>
              <a:gd name="adj2" fmla="val 39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4071942"/>
            <a:ext cx="50006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857752" y="3214686"/>
            <a:ext cx="57150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28596" y="1196752"/>
            <a:ext cx="635798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643306" y="5572140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329720" y="1036452"/>
            <a:ext cx="650085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0002" y="5396779"/>
            <a:ext cx="292895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3643306" y="5429264"/>
            <a:ext cx="307183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1038202" y="3009621"/>
            <a:ext cx="46434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228170" y="651081"/>
            <a:ext cx="30160" cy="4623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0800000">
            <a:off x="338223" y="5180024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3028936" y="5555864"/>
            <a:ext cx="214314" cy="1071570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714480" y="2143116"/>
            <a:ext cx="714380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83568" y="3212976"/>
            <a:ext cx="1229222" cy="10784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Дом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культуры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857620" y="1571612"/>
            <a:ext cx="428628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3857620" y="2000240"/>
            <a:ext cx="428628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 rot="5400000">
            <a:off x="6072198" y="1714488"/>
            <a:ext cx="571504" cy="285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2" descr="https://arhivurokov.ru/kopilka/up/html/2017/03/15/k_58c9527a275ff/400622_2.jpeg"/>
          <p:cNvSpPr>
            <a:spLocks noChangeAspect="1" noChangeArrowheads="1"/>
          </p:cNvSpPr>
          <p:nvPr/>
        </p:nvSpPr>
        <p:spPr bwMode="auto">
          <a:xfrm>
            <a:off x="531168" y="156774"/>
            <a:ext cx="6345088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arhivurokov.ru/kopilka/up/html/2017/03/15/k_58c9527a275ff/400622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 flipH="1">
            <a:off x="2123728" y="1628800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 flipH="1">
            <a:off x="1403648" y="155679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 flipH="1">
            <a:off x="683568" y="155679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 flipH="1">
            <a:off x="4429124" y="157161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 flipH="1">
            <a:off x="5072066" y="1571612"/>
            <a:ext cx="428629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Picture 9" descr="C:\Users\Comp\Desktop\5.19.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085184"/>
            <a:ext cx="148006" cy="148006"/>
          </a:xfrm>
          <a:prstGeom prst="rect">
            <a:avLst/>
          </a:prstGeom>
          <a:noFill/>
        </p:spPr>
      </p:pic>
      <p:pic>
        <p:nvPicPr>
          <p:cNvPr id="57" name="Picture 9" descr="C:\Users\Comp\Desktop\5.19.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661248"/>
            <a:ext cx="124636" cy="124636"/>
          </a:xfrm>
          <a:prstGeom prst="rect">
            <a:avLst/>
          </a:prstGeom>
          <a:noFill/>
        </p:spPr>
      </p:pic>
      <p:pic>
        <p:nvPicPr>
          <p:cNvPr id="59" name="Picture 2" descr="C:\Users\Comp\Desktop\5221_html_71868171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140968"/>
            <a:ext cx="512036" cy="232175"/>
          </a:xfrm>
          <a:prstGeom prst="rect">
            <a:avLst/>
          </a:prstGeom>
          <a:noFill/>
        </p:spPr>
      </p:pic>
      <p:pic>
        <p:nvPicPr>
          <p:cNvPr id="61" name="Picture 3" descr="C:\Users\Comp\Desktop\5221_html_71868171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47010" y="5282816"/>
            <a:ext cx="428626" cy="292894"/>
          </a:xfrm>
          <a:prstGeom prst="rect">
            <a:avLst/>
          </a:prstGeom>
          <a:noFill/>
        </p:spPr>
      </p:pic>
      <p:pic>
        <p:nvPicPr>
          <p:cNvPr id="62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501008"/>
            <a:ext cx="133373" cy="133373"/>
          </a:xfrm>
          <a:prstGeom prst="rect">
            <a:avLst/>
          </a:prstGeom>
          <a:noFill/>
        </p:spPr>
      </p:pic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491880" y="5848829"/>
            <a:ext cx="214314" cy="633418"/>
          </a:xfrm>
          <a:prstGeom prst="rect">
            <a:avLst/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Picture 4" descr="C:\Users\Comp\Desktop\57ad5911d5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24944"/>
            <a:ext cx="504056" cy="134790"/>
          </a:xfrm>
          <a:prstGeom prst="rect">
            <a:avLst/>
          </a:prstGeom>
          <a:noFill/>
        </p:spPr>
      </p:pic>
      <p:pic>
        <p:nvPicPr>
          <p:cNvPr id="79" name="Picture 4" descr="C:\Users\Comp\Desktop\57ad5911d5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501008"/>
            <a:ext cx="580653" cy="144015"/>
          </a:xfrm>
          <a:prstGeom prst="rect">
            <a:avLst/>
          </a:prstGeom>
          <a:noFill/>
        </p:spPr>
      </p:pic>
      <p:pic>
        <p:nvPicPr>
          <p:cNvPr id="80" name="Picture 4" descr="C:\Users\Comp\Desktop\57ad5911d5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357686" y="5357826"/>
            <a:ext cx="428628" cy="142876"/>
          </a:xfrm>
          <a:prstGeom prst="rect">
            <a:avLst/>
          </a:prstGeom>
          <a:noFill/>
        </p:spPr>
      </p:pic>
      <p:pic>
        <p:nvPicPr>
          <p:cNvPr id="81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5085184"/>
            <a:ext cx="126756" cy="126756"/>
          </a:xfrm>
          <a:prstGeom prst="rect">
            <a:avLst/>
          </a:prstGeom>
          <a:noFill/>
        </p:spPr>
      </p:pic>
      <p:pic>
        <p:nvPicPr>
          <p:cNvPr id="82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661248"/>
            <a:ext cx="153316" cy="153316"/>
          </a:xfrm>
          <a:prstGeom prst="rect">
            <a:avLst/>
          </a:prstGeom>
          <a:noFill/>
        </p:spPr>
      </p:pic>
      <p:pic>
        <p:nvPicPr>
          <p:cNvPr id="83" name="Picture 4" descr="C:\Users\Comp\Desktop\57ad5911d5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005188" y="5372076"/>
            <a:ext cx="428628" cy="142876"/>
          </a:xfrm>
          <a:prstGeom prst="rect">
            <a:avLst/>
          </a:prstGeom>
          <a:noFill/>
        </p:spPr>
      </p:pic>
      <p:sp>
        <p:nvSpPr>
          <p:cNvPr id="87" name="TextBox 86"/>
          <p:cNvSpPr txBox="1"/>
          <p:nvPr/>
        </p:nvSpPr>
        <p:spPr>
          <a:xfrm>
            <a:off x="628464" y="5121368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ул.Новая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071802" y="988202"/>
            <a:ext cx="369332" cy="15001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ул.Школьная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786182" y="924497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Ул.Нефтяников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15008" y="5286389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Ул.Казакова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260029" y="1483192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43825" y="3214686"/>
            <a:ext cx="2071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---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ограждение территории школы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215206" y="3748959"/>
            <a:ext cx="1749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     Направление движения транспорта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7150931" y="4286256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TextBox 99"/>
          <p:cNvSpPr txBox="1"/>
          <p:nvPr/>
        </p:nvSpPr>
        <p:spPr>
          <a:xfrm>
            <a:off x="7508121" y="4253150"/>
            <a:ext cx="157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Здание школы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10800000" flipV="1">
            <a:off x="3786182" y="3286124"/>
            <a:ext cx="142878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10800000">
            <a:off x="5000628" y="4572008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7072330" y="3857628"/>
            <a:ext cx="2222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7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3356992"/>
            <a:ext cx="148311" cy="148311"/>
          </a:xfrm>
          <a:prstGeom prst="rect">
            <a:avLst/>
          </a:prstGeom>
          <a:noFill/>
        </p:spPr>
      </p:pic>
      <p:pic>
        <p:nvPicPr>
          <p:cNvPr id="108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9" y="2924944"/>
            <a:ext cx="153916" cy="153916"/>
          </a:xfrm>
          <a:prstGeom prst="rect">
            <a:avLst/>
          </a:prstGeom>
          <a:noFill/>
        </p:spPr>
      </p:pic>
      <p:pic>
        <p:nvPicPr>
          <p:cNvPr id="101" name="Picture 4" descr="C:\Users\user\Desktop\f1d36959cf5f6679589243ceecaf6b8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93096"/>
            <a:ext cx="173675" cy="1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5" descr="C:\Users\user\Desktop\f1d36959cf5f6679589243ceecaf6b8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84784"/>
            <a:ext cx="168436" cy="16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085184"/>
            <a:ext cx="138905" cy="138905"/>
          </a:xfrm>
          <a:prstGeom prst="rect">
            <a:avLst/>
          </a:prstGeom>
          <a:noFill/>
        </p:spPr>
      </p:pic>
      <p:pic>
        <p:nvPicPr>
          <p:cNvPr id="12" name="Picture 2" descr="C:\Users\user\Desktop\2.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7744" y="4999714"/>
            <a:ext cx="192168" cy="16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user\Desktop\2.4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6157" y="5623140"/>
            <a:ext cx="173675" cy="14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661248"/>
            <a:ext cx="132028" cy="13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4139952" y="2564904"/>
            <a:ext cx="338554" cy="184281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1000" dirty="0" smtClean="0"/>
              <a:t>МБОУ «Александровская ООШ»</a:t>
            </a:r>
            <a:endParaRPr lang="ru-RU" sz="1000" dirty="0"/>
          </a:p>
        </p:txBody>
      </p:sp>
      <p:sp>
        <p:nvSpPr>
          <p:cNvPr id="94" name="Прямоугольник 93"/>
          <p:cNvSpPr/>
          <p:nvPr/>
        </p:nvSpPr>
        <p:spPr>
          <a:xfrm flipH="1">
            <a:off x="7164288" y="4581128"/>
            <a:ext cx="360040" cy="2238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6" name="Прямая со стрелкой 115"/>
          <p:cNvCxnSpPr>
            <a:stCxn id="1027" idx="3"/>
            <a:endCxn id="1027" idx="3"/>
          </p:cNvCxnSpPr>
          <p:nvPr/>
        </p:nvCxnSpPr>
        <p:spPr>
          <a:xfrm>
            <a:off x="3083879" y="341418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7164288" y="4941168"/>
            <a:ext cx="360040" cy="2120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>
            <a:off x="7164288" y="5301208"/>
            <a:ext cx="360040" cy="144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Прямоугольник 137"/>
          <p:cNvSpPr/>
          <p:nvPr/>
        </p:nvSpPr>
        <p:spPr>
          <a:xfrm>
            <a:off x="7164288" y="5589240"/>
            <a:ext cx="360040" cy="1440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TextBox 139"/>
          <p:cNvSpPr txBox="1"/>
          <p:nvPr/>
        </p:nvSpPr>
        <p:spPr>
          <a:xfrm>
            <a:off x="7668344" y="4581128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Жилые дома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596336" y="49411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Дом культуры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7668344" y="5229200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Проезжая часть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596336" y="5517232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Тротуар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7" name="Picture 4" descr="C:\Users\Comp\Desktop\57ad5911d5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4286" y="3006852"/>
            <a:ext cx="570478" cy="72008"/>
          </a:xfrm>
          <a:prstGeom prst="rect">
            <a:avLst/>
          </a:prstGeom>
          <a:noFill/>
        </p:spPr>
      </p:pic>
      <p:sp>
        <p:nvSpPr>
          <p:cNvPr id="148" name="TextBox 147"/>
          <p:cNvSpPr txBox="1"/>
          <p:nvPr/>
        </p:nvSpPr>
        <p:spPr>
          <a:xfrm>
            <a:off x="7459547" y="2924944"/>
            <a:ext cx="1835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Искусственная неровность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9" name="Picture 2" descr="C:\Users\Comp\Desktop\415930_15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48264" y="2741789"/>
            <a:ext cx="150286" cy="150286"/>
          </a:xfrm>
          <a:prstGeom prst="rect">
            <a:avLst/>
          </a:prstGeom>
          <a:noFill/>
        </p:spPr>
      </p:pic>
      <p:pic>
        <p:nvPicPr>
          <p:cNvPr id="150" name="Picture 2" descr="C:\Users\Comp\Desktop\7233881d166938b703a39e38fdf6acc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1373" y="2741789"/>
            <a:ext cx="153916" cy="153916"/>
          </a:xfrm>
          <a:prstGeom prst="rect">
            <a:avLst/>
          </a:prstGeom>
          <a:noFill/>
        </p:spPr>
      </p:pic>
      <p:sp>
        <p:nvSpPr>
          <p:cNvPr id="152" name="TextBox 151"/>
          <p:cNvSpPr txBox="1"/>
          <p:nvPr/>
        </p:nvSpPr>
        <p:spPr>
          <a:xfrm>
            <a:off x="7348917" y="2673729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Дорожные знаки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876256" y="332656"/>
            <a:ext cx="2267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Утверждаю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Директор школы           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.Д.Фазлиева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07904" y="2708920"/>
            <a:ext cx="131148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83466" y="5857892"/>
            <a:ext cx="324655" cy="1633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7632340" y="5802277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посдки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/высадки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1427" y="309174"/>
            <a:ext cx="6492355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–схема безопасного маршрута движения детей (учеников) в (из) ОУ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2886157" y="3571878"/>
            <a:ext cx="0" cy="355856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2886157" y="4146735"/>
            <a:ext cx="0" cy="38341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 flipH="1">
            <a:off x="2428860" y="5121368"/>
            <a:ext cx="386219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 flipH="1">
            <a:off x="1832277" y="5121368"/>
            <a:ext cx="363459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>
            <a:stCxn id="87" idx="0"/>
          </p:cNvCxnSpPr>
          <p:nvPr/>
        </p:nvCxnSpPr>
        <p:spPr>
          <a:xfrm flipH="1">
            <a:off x="1187624" y="5121368"/>
            <a:ext cx="440972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/>
          <p:nvPr/>
        </p:nvCxnSpPr>
        <p:spPr>
          <a:xfrm flipH="1">
            <a:off x="531168" y="5121368"/>
            <a:ext cx="366714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 flipV="1">
            <a:off x="3779912" y="2895705"/>
            <a:ext cx="6756" cy="34974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 стрелкой 119"/>
          <p:cNvCxnSpPr/>
          <p:nvPr/>
        </p:nvCxnSpPr>
        <p:spPr>
          <a:xfrm flipV="1">
            <a:off x="3786668" y="2327782"/>
            <a:ext cx="0" cy="36273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3735550" y="1668711"/>
            <a:ext cx="0" cy="536396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/>
          <p:nvPr/>
        </p:nvCxnSpPr>
        <p:spPr>
          <a:xfrm>
            <a:off x="3707904" y="1340768"/>
            <a:ext cx="614063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Прямая со стрелкой 1030"/>
          <p:cNvCxnSpPr>
            <a:stCxn id="92" idx="2"/>
          </p:cNvCxnSpPr>
          <p:nvPr/>
        </p:nvCxnSpPr>
        <p:spPr>
          <a:xfrm flipH="1" flipV="1">
            <a:off x="7858148" y="1668711"/>
            <a:ext cx="151980" cy="91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 стрелкой 1033"/>
          <p:cNvCxnSpPr/>
          <p:nvPr/>
        </p:nvCxnSpPr>
        <p:spPr>
          <a:xfrm>
            <a:off x="4644008" y="1340768"/>
            <a:ext cx="864096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 стрелкой 1037"/>
          <p:cNvCxnSpPr/>
          <p:nvPr/>
        </p:nvCxnSpPr>
        <p:spPr>
          <a:xfrm flipV="1">
            <a:off x="2843808" y="2780928"/>
            <a:ext cx="0" cy="553443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Прямая со стрелкой 1039"/>
          <p:cNvCxnSpPr/>
          <p:nvPr/>
        </p:nvCxnSpPr>
        <p:spPr>
          <a:xfrm flipV="1">
            <a:off x="2886157" y="1740719"/>
            <a:ext cx="0" cy="902463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Прямая со стрелкой 1043"/>
          <p:cNvCxnSpPr/>
          <p:nvPr/>
        </p:nvCxnSpPr>
        <p:spPr>
          <a:xfrm flipH="1" flipV="1">
            <a:off x="467544" y="1412776"/>
            <a:ext cx="799257" cy="8772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Прямая со стрелкой 1045"/>
          <p:cNvCxnSpPr/>
          <p:nvPr/>
        </p:nvCxnSpPr>
        <p:spPr>
          <a:xfrm>
            <a:off x="3786668" y="3748959"/>
            <a:ext cx="0" cy="94408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 стрелкой 1047"/>
          <p:cNvCxnSpPr/>
          <p:nvPr/>
        </p:nvCxnSpPr>
        <p:spPr>
          <a:xfrm>
            <a:off x="4716016" y="5013176"/>
            <a:ext cx="936104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Прямая со стрелкой 1049"/>
          <p:cNvCxnSpPr>
            <a:stCxn id="61" idx="1"/>
            <a:endCxn id="61" idx="3"/>
          </p:cNvCxnSpPr>
          <p:nvPr/>
        </p:nvCxnSpPr>
        <p:spPr>
          <a:xfrm>
            <a:off x="4861323" y="5214950"/>
            <a:ext cx="0" cy="428626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Прямая со стрелкой 1051"/>
          <p:cNvCxnSpPr/>
          <p:nvPr/>
        </p:nvCxnSpPr>
        <p:spPr>
          <a:xfrm>
            <a:off x="5508104" y="5805264"/>
            <a:ext cx="1076398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4" name="Прямая со стрелкой 1053"/>
          <p:cNvCxnSpPr/>
          <p:nvPr/>
        </p:nvCxnSpPr>
        <p:spPr>
          <a:xfrm flipH="1" flipV="1">
            <a:off x="3707904" y="5805264"/>
            <a:ext cx="1079201" cy="17309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/>
          <p:cNvCxnSpPr>
            <a:stCxn id="78" idx="0"/>
            <a:endCxn id="78" idx="2"/>
          </p:cNvCxnSpPr>
          <p:nvPr/>
        </p:nvCxnSpPr>
        <p:spPr>
          <a:xfrm>
            <a:off x="3599037" y="5848829"/>
            <a:ext cx="0" cy="63341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>
            <a:off x="6948264" y="2564904"/>
            <a:ext cx="466500" cy="684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7414764" y="2488400"/>
            <a:ext cx="1664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детей из ОУ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1" name="Прямая со стрелкой 150"/>
          <p:cNvCxnSpPr/>
          <p:nvPr/>
        </p:nvCxnSpPr>
        <p:spPr>
          <a:xfrm>
            <a:off x="460375" y="5047185"/>
            <a:ext cx="437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 стрелкой 156"/>
          <p:cNvCxnSpPr/>
          <p:nvPr/>
        </p:nvCxnSpPr>
        <p:spPr>
          <a:xfrm flipV="1">
            <a:off x="1835696" y="5085184"/>
            <a:ext cx="1008112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 flipV="1">
            <a:off x="2771800" y="4005064"/>
            <a:ext cx="0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Прямая со стрелкой 1056"/>
          <p:cNvCxnSpPr/>
          <p:nvPr/>
        </p:nvCxnSpPr>
        <p:spPr>
          <a:xfrm flipV="1">
            <a:off x="2987824" y="3212976"/>
            <a:ext cx="792088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Прямая со стрелкой 1058"/>
          <p:cNvCxnSpPr/>
          <p:nvPr/>
        </p:nvCxnSpPr>
        <p:spPr>
          <a:xfrm>
            <a:off x="2051720" y="1340768"/>
            <a:ext cx="763359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Прямая со стрелкой 1060"/>
          <p:cNvCxnSpPr/>
          <p:nvPr/>
        </p:nvCxnSpPr>
        <p:spPr>
          <a:xfrm>
            <a:off x="2771800" y="2420888"/>
            <a:ext cx="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Прямая со стрелкой 1062"/>
          <p:cNvCxnSpPr/>
          <p:nvPr/>
        </p:nvCxnSpPr>
        <p:spPr>
          <a:xfrm flipH="1">
            <a:off x="3851920" y="1412776"/>
            <a:ext cx="222894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Прямая со стрелкой 1064"/>
          <p:cNvCxnSpPr/>
          <p:nvPr/>
        </p:nvCxnSpPr>
        <p:spPr>
          <a:xfrm>
            <a:off x="3630574" y="1738301"/>
            <a:ext cx="5322" cy="46656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7" name="Прямая со стрелкой 1066"/>
          <p:cNvCxnSpPr/>
          <p:nvPr/>
        </p:nvCxnSpPr>
        <p:spPr>
          <a:xfrm>
            <a:off x="3630574" y="2421743"/>
            <a:ext cx="5322" cy="43119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Прямая со стрелкой 1068"/>
          <p:cNvCxnSpPr/>
          <p:nvPr/>
        </p:nvCxnSpPr>
        <p:spPr>
          <a:xfrm flipH="1">
            <a:off x="3923928" y="5085184"/>
            <a:ext cx="57606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Прямая со стрелкой 1070"/>
          <p:cNvCxnSpPr/>
          <p:nvPr/>
        </p:nvCxnSpPr>
        <p:spPr>
          <a:xfrm flipV="1">
            <a:off x="3707904" y="3748959"/>
            <a:ext cx="17881" cy="95256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6" name="Прямая со стрелкой 1075"/>
          <p:cNvCxnSpPr/>
          <p:nvPr/>
        </p:nvCxnSpPr>
        <p:spPr>
          <a:xfrm flipV="1">
            <a:off x="3697864" y="5747676"/>
            <a:ext cx="10040" cy="4896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8" name="Прямая со стрелкой 1077"/>
          <p:cNvCxnSpPr/>
          <p:nvPr/>
        </p:nvCxnSpPr>
        <p:spPr>
          <a:xfrm>
            <a:off x="3563888" y="5877272"/>
            <a:ext cx="93431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Прямая со стрелкой 1079"/>
          <p:cNvCxnSpPr/>
          <p:nvPr/>
        </p:nvCxnSpPr>
        <p:spPr>
          <a:xfrm flipH="1">
            <a:off x="5796136" y="5877272"/>
            <a:ext cx="864096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Прямая со стрелкой 1083"/>
          <p:cNvCxnSpPr/>
          <p:nvPr/>
        </p:nvCxnSpPr>
        <p:spPr>
          <a:xfrm>
            <a:off x="6948264" y="2327782"/>
            <a:ext cx="40065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5" name="TextBox 1084"/>
          <p:cNvSpPr txBox="1"/>
          <p:nvPr/>
        </p:nvSpPr>
        <p:spPr>
          <a:xfrm>
            <a:off x="7459547" y="2214554"/>
            <a:ext cx="1504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детей в ОУ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6" name="Picture 4" descr="C:\Users\user\Desktop\f1d36959cf5f6679589243ceecaf6b8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89240"/>
            <a:ext cx="173675" cy="1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88" name="Прямая соединительная линия 187"/>
          <p:cNvCxnSpPr/>
          <p:nvPr/>
        </p:nvCxnSpPr>
        <p:spPr>
          <a:xfrm>
            <a:off x="3923928" y="2348880"/>
            <a:ext cx="0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Прямая соединительная линия 189"/>
          <p:cNvCxnSpPr/>
          <p:nvPr/>
        </p:nvCxnSpPr>
        <p:spPr>
          <a:xfrm>
            <a:off x="3923928" y="4581128"/>
            <a:ext cx="24482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Прямая соединительная линия 191"/>
          <p:cNvCxnSpPr/>
          <p:nvPr/>
        </p:nvCxnSpPr>
        <p:spPr>
          <a:xfrm>
            <a:off x="3923928" y="2348880"/>
            <a:ext cx="24482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Прямая соединительная линия 193"/>
          <p:cNvCxnSpPr/>
          <p:nvPr/>
        </p:nvCxnSpPr>
        <p:spPr>
          <a:xfrm>
            <a:off x="6372200" y="2348880"/>
            <a:ext cx="0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Прямая со стрелкой 196"/>
          <p:cNvCxnSpPr/>
          <p:nvPr/>
        </p:nvCxnSpPr>
        <p:spPr>
          <a:xfrm>
            <a:off x="971600" y="1340768"/>
            <a:ext cx="763359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Прямая со стрелкой 199"/>
          <p:cNvCxnSpPr/>
          <p:nvPr/>
        </p:nvCxnSpPr>
        <p:spPr>
          <a:xfrm flipH="1" flipV="1">
            <a:off x="1763688" y="1412776"/>
            <a:ext cx="799257" cy="8772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" name="Рисунок 205" descr="C:\Users\Наиля\Desktop\27.gif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093296"/>
            <a:ext cx="144017" cy="144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Рисунок 206" descr="C:\Users\Наиля\Desktop\27.gif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9" y="4653136"/>
            <a:ext cx="216024" cy="170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Documents and Settings\Admin.MICROSOF-73A452\Рабочий стол\039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flipV="1">
            <a:off x="4067944" y="3356992"/>
            <a:ext cx="216025" cy="144016"/>
          </a:xfrm>
          <a:prstGeom prst="rect">
            <a:avLst/>
          </a:prstGeom>
          <a:noFill/>
        </p:spPr>
      </p:pic>
      <p:pic>
        <p:nvPicPr>
          <p:cNvPr id="32" name="Picture 3" descr="C:\Documents and Settings\Admin.MICROSOF-73A452\Рабочий стол\039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20272" y="2060848"/>
            <a:ext cx="298550" cy="100934"/>
          </a:xfrm>
          <a:prstGeom prst="rect">
            <a:avLst/>
          </a:prstGeom>
          <a:noFill/>
        </p:spPr>
      </p:pic>
      <p:sp>
        <p:nvSpPr>
          <p:cNvPr id="208" name="TextBox 207"/>
          <p:cNvSpPr txBox="1"/>
          <p:nvPr/>
        </p:nvSpPr>
        <p:spPr>
          <a:xfrm>
            <a:off x="7380312" y="1988840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Главный вход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Picture 4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211960" y="2564905"/>
            <a:ext cx="216024" cy="108571"/>
          </a:xfrm>
          <a:prstGeom prst="rect">
            <a:avLst/>
          </a:prstGeom>
          <a:noFill/>
        </p:spPr>
      </p:pic>
      <p:pic>
        <p:nvPicPr>
          <p:cNvPr id="39" name="Picture 5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flipH="1">
            <a:off x="5292080" y="3573016"/>
            <a:ext cx="146912" cy="73837"/>
          </a:xfrm>
          <a:prstGeom prst="rect">
            <a:avLst/>
          </a:prstGeom>
          <a:noFill/>
        </p:spPr>
      </p:pic>
      <p:pic>
        <p:nvPicPr>
          <p:cNvPr id="1030" name="Picture 6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flipV="1">
            <a:off x="4211960" y="4293096"/>
            <a:ext cx="180727" cy="90832"/>
          </a:xfrm>
          <a:prstGeom prst="rect">
            <a:avLst/>
          </a:prstGeom>
          <a:noFill/>
        </p:spPr>
      </p:pic>
      <p:pic>
        <p:nvPicPr>
          <p:cNvPr id="42" name="Picture 7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644008" y="4005064"/>
            <a:ext cx="179985" cy="90459"/>
          </a:xfrm>
          <a:prstGeom prst="rect">
            <a:avLst/>
          </a:prstGeom>
          <a:noFill/>
        </p:spPr>
      </p:pic>
      <p:pic>
        <p:nvPicPr>
          <p:cNvPr id="1032" name="Picture 8" descr="C:\Documents and Settings\Admin.MICROSOF-73A452\Рабочий стол\037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020272" y="1700808"/>
            <a:ext cx="288032" cy="144762"/>
          </a:xfrm>
          <a:prstGeom prst="rect">
            <a:avLst/>
          </a:prstGeom>
          <a:noFill/>
        </p:spPr>
      </p:pic>
      <p:sp>
        <p:nvSpPr>
          <p:cNvPr id="211" name="TextBox 210"/>
          <p:cNvSpPr txBox="1"/>
          <p:nvPr/>
        </p:nvSpPr>
        <p:spPr>
          <a:xfrm>
            <a:off x="7308304" y="162880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Запасный выход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2" name="Прямая со стрелкой 211"/>
          <p:cNvCxnSpPr/>
          <p:nvPr/>
        </p:nvCxnSpPr>
        <p:spPr>
          <a:xfrm flipV="1">
            <a:off x="3779912" y="2348880"/>
            <a:ext cx="0" cy="36273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Прямая со стрелкой 214"/>
          <p:cNvCxnSpPr/>
          <p:nvPr/>
        </p:nvCxnSpPr>
        <p:spPr>
          <a:xfrm flipV="1">
            <a:off x="3995936" y="2780928"/>
            <a:ext cx="0" cy="43204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Прямая соединительная линия 216"/>
          <p:cNvCxnSpPr/>
          <p:nvPr/>
        </p:nvCxnSpPr>
        <p:spPr>
          <a:xfrm>
            <a:off x="4067944" y="2420888"/>
            <a:ext cx="36004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 стрелкой 218"/>
          <p:cNvCxnSpPr/>
          <p:nvPr/>
        </p:nvCxnSpPr>
        <p:spPr>
          <a:xfrm>
            <a:off x="4067944" y="2420888"/>
            <a:ext cx="432048" cy="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Прямая со стрелкой 220"/>
          <p:cNvCxnSpPr/>
          <p:nvPr/>
        </p:nvCxnSpPr>
        <p:spPr>
          <a:xfrm flipV="1">
            <a:off x="3995936" y="3573016"/>
            <a:ext cx="0" cy="50405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Прямая со стрелкой 224"/>
          <p:cNvCxnSpPr/>
          <p:nvPr/>
        </p:nvCxnSpPr>
        <p:spPr>
          <a:xfrm flipH="1">
            <a:off x="4499992" y="4437112"/>
            <a:ext cx="288032" cy="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Прямая со стрелкой 226"/>
          <p:cNvCxnSpPr/>
          <p:nvPr/>
        </p:nvCxnSpPr>
        <p:spPr>
          <a:xfrm flipH="1">
            <a:off x="4067944" y="2492896"/>
            <a:ext cx="36004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Прямая со стрелкой 228"/>
          <p:cNvCxnSpPr/>
          <p:nvPr/>
        </p:nvCxnSpPr>
        <p:spPr>
          <a:xfrm>
            <a:off x="4067944" y="2780928"/>
            <a:ext cx="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Прямая со стрелкой 230"/>
          <p:cNvCxnSpPr/>
          <p:nvPr/>
        </p:nvCxnSpPr>
        <p:spPr>
          <a:xfrm>
            <a:off x="3995936" y="3573016"/>
            <a:ext cx="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Прямая со стрелкой 232"/>
          <p:cNvCxnSpPr/>
          <p:nvPr/>
        </p:nvCxnSpPr>
        <p:spPr>
          <a:xfrm>
            <a:off x="4067944" y="4509120"/>
            <a:ext cx="288032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8" name="Picture 2" descr="C:\Documents and Settings\Admin.MICROSOF-73A452\Рабочий стол\039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flipV="1">
            <a:off x="4220344" y="3509392"/>
            <a:ext cx="216025" cy="144016"/>
          </a:xfrm>
          <a:prstGeom prst="rect">
            <a:avLst/>
          </a:prstGeom>
          <a:noFill/>
        </p:spPr>
      </p:pic>
      <p:pic>
        <p:nvPicPr>
          <p:cNvPr id="179" name="Picture 3" descr="C:\Documents and Settings\Admin.MICROSOF-73A452\Рабочий стол\039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164288" y="2204864"/>
            <a:ext cx="298550" cy="109318"/>
          </a:xfrm>
          <a:prstGeom prst="rect">
            <a:avLst/>
          </a:prstGeom>
          <a:noFill/>
        </p:spPr>
      </p:pic>
      <p:pic>
        <p:nvPicPr>
          <p:cNvPr id="184" name="Picture 4" descr="C:\Users\user\Desktop\f1d36959cf5f6679589243ceecaf6b8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3467" y="4993346"/>
            <a:ext cx="173675" cy="1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User\Desktop\zn8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7307" y="2310822"/>
            <a:ext cx="136820" cy="14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5" name="Picture 2" descr="D:\User\Desktop\zn8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6189" y="4077072"/>
            <a:ext cx="158830" cy="17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6" name="Picture 2" descr="D:\User\Desktop\zn8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1" y="5649703"/>
            <a:ext cx="144017" cy="15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7" name="Picture 2" descr="D:\User\Desktop\zn8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3505" y="5078885"/>
            <a:ext cx="144017" cy="15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User\Desktop\bcbde359b2d189eceeb312d91dab9c6d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0331" y="5064278"/>
            <a:ext cx="161632" cy="16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9" name="Picture 3" descr="D:\User\Desktop\bcbde359b2d189eceeb312d91dab9c6d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2708" y="5647210"/>
            <a:ext cx="143144" cy="14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1" name="Picture 3" descr="D:\User\Desktop\bcbde359b2d189eceeb312d91dab9c6d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2419" y="4581128"/>
            <a:ext cx="141887" cy="14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3" name="Picture 3" descr="D:\User\Desktop\bcbde359b2d189eceeb312d91dab9c6d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1605" y="1875021"/>
            <a:ext cx="141887" cy="14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4" name="Picture 4" descr="D:\User\Desktop\1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2124" y="2096615"/>
            <a:ext cx="162089" cy="16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5" name="Picture 4" descr="D:\User\Desktop\1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8310" y="4338442"/>
            <a:ext cx="162089" cy="16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6" name="Picture 4" descr="D:\User\Desktop\1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2285" y="5631187"/>
            <a:ext cx="162089" cy="16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8" name="Picture 4" descr="D:\User\Desktop\1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5258" y="5071101"/>
            <a:ext cx="162089" cy="16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6" name="Picture 5" descr="D:\User\Desktop\2-200x200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6934" y="3740572"/>
            <a:ext cx="217340" cy="21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9" name="Picture 5" descr="D:\User\Desktop\2-200x200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8979" y="2524449"/>
            <a:ext cx="217340" cy="21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1" name="Picture 5" descr="D:\User\Desktop\2-200x200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2025" y="5050517"/>
            <a:ext cx="217340" cy="21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2" name="Picture 5" descr="D:\User\Desktop\2-200x200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9314" y="5611573"/>
            <a:ext cx="217340" cy="21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8" name="Picture 6" descr="D:\User\Desktop\245665335_w640_h640_5.19.1_zf_kopia1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5257" y="3140967"/>
            <a:ext cx="188870" cy="19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Прямая со стрелкой 37"/>
          <p:cNvCxnSpPr/>
          <p:nvPr/>
        </p:nvCxnSpPr>
        <p:spPr>
          <a:xfrm flipH="1">
            <a:off x="2915816" y="3284984"/>
            <a:ext cx="444917" cy="2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3" name="Picture 6" descr="D:\User\Desktop\245665335_w640_h640_5.19.1_zf_kopia1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79217"/>
            <a:ext cx="202689" cy="20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Прямая со стрелкой 32"/>
          <p:cNvCxnSpPr/>
          <p:nvPr/>
        </p:nvCxnSpPr>
        <p:spPr>
          <a:xfrm flipH="1">
            <a:off x="3491880" y="3284984"/>
            <a:ext cx="294788" cy="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" name="Picture 6" descr="D:\User\Desktop\245665335_w640_h640_5.19.1_zf_kopia1.jp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7420" y="5057552"/>
            <a:ext cx="176529" cy="18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" name="Picture 6" descr="D:\User\Desktop\245665335_w640_h640_5.19.1_zf_kopia1.jp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3775" y="5647523"/>
            <a:ext cx="163995" cy="16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0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7670" y="2884122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9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8310" y="2909578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0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1835" y="3337918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3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90318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4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5429" y="5037632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6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070" y="5640342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8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1713" y="5037632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0" name="Picture 7" descr="D:\User\Desktop\hello_html_m41e8b358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1713" y="5658069"/>
            <a:ext cx="186457" cy="1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214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68</Words>
  <Application>Microsoft Office PowerPoint</Application>
  <PresentationFormat>Экран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61</cp:revision>
  <cp:lastPrinted>2018-01-30T05:45:37Z</cp:lastPrinted>
  <dcterms:created xsi:type="dcterms:W3CDTF">2018-01-22T07:00:57Z</dcterms:created>
  <dcterms:modified xsi:type="dcterms:W3CDTF">2020-10-26T04:38:16Z</dcterms:modified>
</cp:coreProperties>
</file>